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88" d="100"/>
          <a:sy n="188" d="100"/>
        </p:scale>
        <p:origin x="-11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9E91F-BA5C-8C4E-AF99-5FB860E43790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C370-3C2B-AA44-AB8A-EC6E9D383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661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9E91F-BA5C-8C4E-AF99-5FB860E43790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C370-3C2B-AA44-AB8A-EC6E9D383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790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9E91F-BA5C-8C4E-AF99-5FB860E43790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C370-3C2B-AA44-AB8A-EC6E9D383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314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9E91F-BA5C-8C4E-AF99-5FB860E43790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C370-3C2B-AA44-AB8A-EC6E9D383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391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9E91F-BA5C-8C4E-AF99-5FB860E43790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C370-3C2B-AA44-AB8A-EC6E9D383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68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9E91F-BA5C-8C4E-AF99-5FB860E43790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C370-3C2B-AA44-AB8A-EC6E9D383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823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9E91F-BA5C-8C4E-AF99-5FB860E43790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C370-3C2B-AA44-AB8A-EC6E9D383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159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9E91F-BA5C-8C4E-AF99-5FB860E43790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C370-3C2B-AA44-AB8A-EC6E9D383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951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9E91F-BA5C-8C4E-AF99-5FB860E43790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C370-3C2B-AA44-AB8A-EC6E9D383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945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9E91F-BA5C-8C4E-AF99-5FB860E43790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C370-3C2B-AA44-AB8A-EC6E9D383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9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9E91F-BA5C-8C4E-AF99-5FB860E43790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C370-3C2B-AA44-AB8A-EC6E9D383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675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9E91F-BA5C-8C4E-AF99-5FB860E43790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CC370-3C2B-AA44-AB8A-EC6E9D383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014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617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“Reclaiming Innovation: Promoting Student Ownership of Learning Through Social Media”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Name</a:t>
            </a:r>
          </a:p>
          <a:p>
            <a:r>
              <a:rPr lang="en-US" dirty="0" smtClean="0"/>
              <a:t>Title</a:t>
            </a:r>
          </a:p>
          <a:p>
            <a:r>
              <a:rPr lang="en-US" dirty="0" smtClean="0"/>
              <a:t>Affiliation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343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Ownership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LMS</a:t>
            </a:r>
          </a:p>
          <a:p>
            <a:pPr lvl="1"/>
            <a:r>
              <a:rPr lang="en-US" dirty="0" smtClean="0"/>
              <a:t>Pros</a:t>
            </a:r>
          </a:p>
          <a:p>
            <a:pPr lvl="1"/>
            <a:r>
              <a:rPr lang="en-US" dirty="0" smtClean="0"/>
              <a:t>Cons</a:t>
            </a:r>
          </a:p>
          <a:p>
            <a:r>
              <a:rPr lang="en-US" dirty="0" smtClean="0"/>
              <a:t>Alternatives</a:t>
            </a:r>
          </a:p>
          <a:p>
            <a:pPr lvl="1"/>
            <a:r>
              <a:rPr lang="en-US" dirty="0" smtClean="0"/>
              <a:t>Pros</a:t>
            </a:r>
          </a:p>
          <a:p>
            <a:pPr lvl="1"/>
            <a:r>
              <a:rPr lang="en-US" dirty="0" smtClean="0"/>
              <a:t>Cons</a:t>
            </a:r>
          </a:p>
        </p:txBody>
      </p:sp>
    </p:spTree>
    <p:extLst>
      <p:ext uri="{BB962C8B-B14F-4D97-AF65-F5344CB8AC3E}">
        <p14:creationId xmlns:p14="http://schemas.microsoft.com/office/powerpoint/2010/main" val="3227216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Prezi</a:t>
            </a:r>
            <a:endParaRPr lang="en-US" dirty="0" smtClean="0"/>
          </a:p>
          <a:p>
            <a:r>
              <a:rPr lang="en-US" dirty="0" smtClean="0"/>
              <a:t>Blogs</a:t>
            </a:r>
          </a:p>
          <a:p>
            <a:r>
              <a:rPr lang="en-US" dirty="0" smtClean="0"/>
              <a:t>Facebook</a:t>
            </a:r>
          </a:p>
          <a:p>
            <a:r>
              <a:rPr lang="en-US" dirty="0" smtClean="0"/>
              <a:t>Twitter</a:t>
            </a:r>
          </a:p>
          <a:p>
            <a:r>
              <a:rPr lang="en-US" dirty="0" err="1" smtClean="0"/>
              <a:t>Instagram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418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Bloom’s Taxonomy</a:t>
            </a:r>
          </a:p>
          <a:p>
            <a:r>
              <a:rPr lang="en-US" dirty="0" smtClean="0"/>
              <a:t>UDL</a:t>
            </a:r>
            <a:endParaRPr lang="en-US" dirty="0"/>
          </a:p>
        </p:txBody>
      </p:sp>
      <p:pic>
        <p:nvPicPr>
          <p:cNvPr id="4" name="Picture 3" descr="blooms_taxonom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151595"/>
            <a:ext cx="4532108" cy="306974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68243" y="6221343"/>
            <a:ext cx="367538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000" dirty="0" err="1"/>
              <a:t>https</a:t>
            </a:r>
            <a:r>
              <a:rPr lang="nl-NL" sz="1000" dirty="0"/>
              <a:t>://</a:t>
            </a:r>
            <a:r>
              <a:rPr lang="nl-NL" sz="1000" dirty="0" err="1"/>
              <a:t>juliaec.files.wordpress.com</a:t>
            </a:r>
            <a:r>
              <a:rPr lang="nl-NL" sz="1000" dirty="0"/>
              <a:t>/2011/04/</a:t>
            </a:r>
            <a:r>
              <a:rPr lang="nl-NL" sz="1000" dirty="0" err="1"/>
              <a:t>blooms_taxonomy.jpg</a:t>
            </a:r>
            <a:endParaRPr lang="en-US" sz="1000" dirty="0"/>
          </a:p>
        </p:txBody>
      </p:sp>
      <p:pic>
        <p:nvPicPr>
          <p:cNvPr id="6" name="Picture 5" descr="Screen Shot 2015-11-12 at 5.51.3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3531" y="3268298"/>
            <a:ext cx="3980860" cy="306974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313405" y="6230210"/>
            <a:ext cx="312351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/>
              <a:t>http://</a:t>
            </a:r>
            <a:r>
              <a:rPr lang="en-US" sz="1000" dirty="0" err="1"/>
              <a:t>udloncampus.cast.org</a:t>
            </a:r>
            <a:r>
              <a:rPr lang="en-US" sz="1000" dirty="0"/>
              <a:t>/page/udl_about#l1970369</a:t>
            </a:r>
          </a:p>
        </p:txBody>
      </p:sp>
    </p:spTree>
    <p:extLst>
      <p:ext uri="{BB962C8B-B14F-4D97-AF65-F5344CB8AC3E}">
        <p14:creationId xmlns:p14="http://schemas.microsoft.com/office/powerpoint/2010/main" val="3641239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Innovation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Future is today</a:t>
            </a:r>
          </a:p>
          <a:p>
            <a:r>
              <a:rPr lang="en-US" dirty="0" smtClean="0"/>
              <a:t>What </a:t>
            </a:r>
            <a:r>
              <a:rPr lang="en-US" smtClean="0"/>
              <a:t>lies ahead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957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65</Words>
  <Application>Microsoft Macintosh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“Reclaiming Innovation: Promoting Student Ownership of Learning Through Social Media”</vt:lpstr>
      <vt:lpstr>Student Ownership</vt:lpstr>
      <vt:lpstr>Social Media</vt:lpstr>
      <vt:lpstr>Active Learning</vt:lpstr>
      <vt:lpstr>Innovation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“Reclaiming Innovation: Promoting Student Ownership of Learning Through Social Media</dc:title>
  <dc:creator>Jamie Kleinman</dc:creator>
  <cp:lastModifiedBy>Jamie Kleinman</cp:lastModifiedBy>
  <cp:revision>2</cp:revision>
  <dcterms:created xsi:type="dcterms:W3CDTF">2015-11-12T19:45:09Z</dcterms:created>
  <dcterms:modified xsi:type="dcterms:W3CDTF">2015-11-12T22:53:48Z</dcterms:modified>
</cp:coreProperties>
</file>